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71" r:id="rId5"/>
    <p:sldId id="267" r:id="rId6"/>
    <p:sldId id="258" r:id="rId7"/>
    <p:sldId id="270" r:id="rId8"/>
    <p:sldId id="274" r:id="rId9"/>
    <p:sldId id="259" r:id="rId10"/>
    <p:sldId id="260" r:id="rId11"/>
    <p:sldId id="261" r:id="rId12"/>
    <p:sldId id="268" r:id="rId13"/>
    <p:sldId id="262" r:id="rId14"/>
    <p:sldId id="263" r:id="rId15"/>
    <p:sldId id="269" r:id="rId16"/>
    <p:sldId id="26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9F8033-1F20-4F68-AC86-6C61602A3E2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3F525C-4E4E-43F5-B2CD-28E2E33E44B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23448" cy="1440160"/>
          </a:xfrm>
        </p:spPr>
        <p:txBody>
          <a:bodyPr/>
          <a:lstStyle/>
          <a:p>
            <a:r>
              <a:rPr lang="ru-RU" sz="3200" b="1" dirty="0" smtClean="0"/>
              <a:t>Экскурсия в библиотеку  им. Маяковского</a:t>
            </a:r>
            <a:br>
              <a:rPr lang="ru-RU" sz="3200" b="1" dirty="0" smtClean="0"/>
            </a:br>
            <a:r>
              <a:rPr lang="ru-RU" sz="3200" b="1" dirty="0" smtClean="0"/>
              <a:t>19 января 2023 года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0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9532" y="152400"/>
            <a:ext cx="842493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Медиа холл с элементами озеленения и экранами для презентаций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677979" cy="35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9446"/>
            <a:ext cx="3336371" cy="25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912435" cy="29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5989" y="3659880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ходе реконструкции строители сделали совершенно неожиданные исторические находки. На одной из стен обнаружили и расчистили роспись в византийском стиле: никто не представлял, что подобное могло сохраниться.</a:t>
            </a:r>
          </a:p>
        </p:txBody>
      </p:sp>
    </p:spTree>
    <p:extLst>
      <p:ext uri="{BB962C8B-B14F-4D97-AF65-F5344CB8AC3E}">
        <p14:creationId xmlns:p14="http://schemas.microsoft.com/office/powerpoint/2010/main" val="27109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Вообще принципиальная концепция </a:t>
            </a:r>
            <a:r>
              <a:rPr lang="ru-RU" sz="2000" dirty="0" smtClean="0"/>
              <a:t> </a:t>
            </a:r>
            <a:r>
              <a:rPr lang="ru-RU" sz="2000" dirty="0"/>
              <a:t>нового пространства в том, что читатель может все сделать сам. Практически без помощи библиотекаря. Для этого у него есть конкретный инструмент — читательский билет. С его помощью посетитель попадает в здание, пользуется гардеробом, заходит в личный кабинет и каталог, предлагаемый </a:t>
            </a:r>
            <a:r>
              <a:rPr lang="ru-RU" sz="2000" dirty="0" err="1"/>
              <a:t>инфокиоском</a:t>
            </a:r>
            <a:r>
              <a:rPr lang="ru-RU" sz="2000" dirty="0"/>
              <a:t>, берет или сдает книги на станциях самообслуживания. Даже если читатель забудет свой билет дома, система распознавания лиц узнает его по биометрическим данным. Разумеется, если он сфотографировался в секторе записи. Кроме того, воспользоваться услугами библиотеки можно с помощью единой карты петербуржца, привязав ее к читательскому билету.</a:t>
            </a:r>
          </a:p>
          <a:p>
            <a:pPr algn="just"/>
            <a:r>
              <a:rPr lang="ru-RU" sz="2000" dirty="0"/>
              <a:t>Практически все книги из нашего фонда можно взять на дом, кроме, разумеется, редких и особо ценных изданий. </a:t>
            </a:r>
          </a:p>
          <a:p>
            <a:pPr algn="just"/>
            <a:r>
              <a:rPr lang="ru-RU" sz="2000" dirty="0" smtClean="0"/>
              <a:t>Теперь </a:t>
            </a:r>
            <a:r>
              <a:rPr lang="ru-RU" sz="2000" dirty="0"/>
              <a:t>книги можно заказать самыми разными способами — по телефону, на сайте, в </a:t>
            </a:r>
            <a:r>
              <a:rPr lang="ru-RU" sz="2000" dirty="0" err="1"/>
              <a:t>соцсетях</a:t>
            </a:r>
            <a:r>
              <a:rPr lang="ru-RU" sz="2000" dirty="0"/>
              <a:t>. Наш сотрудник положит нужную книгу в электронную ячейку у входа в здание на Фонтанке, 44, и взять ее по читательскому билету можно в любое удобное время, хоть ночью. Точно так же можно и сдать книги.</a:t>
            </a:r>
          </a:p>
        </p:txBody>
      </p:sp>
    </p:spTree>
    <p:extLst>
      <p:ext uri="{BB962C8B-B14F-4D97-AF65-F5344CB8AC3E}">
        <p14:creationId xmlns:p14="http://schemas.microsoft.com/office/powerpoint/2010/main" val="426358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968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3645024"/>
            <a:ext cx="3651250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032448" cy="53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512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29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768" y="332656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 старых интерьеров практически чудом сохранились только массивные двери, их просто не успели вывезти на </a:t>
            </a:r>
            <a:r>
              <a:rPr lang="ru-RU" dirty="0" smtClean="0"/>
              <a:t>свалку. </a:t>
            </a:r>
            <a:r>
              <a:rPr lang="ru-RU" dirty="0"/>
              <a:t>О</a:t>
            </a:r>
            <a:r>
              <a:rPr lang="ru-RU" dirty="0" smtClean="0"/>
              <a:t>пределили</a:t>
            </a:r>
            <a:r>
              <a:rPr lang="ru-RU" dirty="0"/>
              <a:t>, что они из ценной породы орехового дерева.</a:t>
            </a:r>
          </a:p>
        </p:txBody>
      </p:sp>
      <p:pic>
        <p:nvPicPr>
          <p:cNvPr id="3074" name="Picture 2" descr="C:\Users\biblioteka.KOLTECHLAN\Desktop\IMG_20230124_155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1650520"/>
            <a:ext cx="6462464" cy="46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4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Экскурсовод интересно рассказывает об истории здания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6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7264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472" y="-27606448"/>
            <a:ext cx="3348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3744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0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Центральная городская публичная библиотека им. Маяковского занимает несколько зданий в Санкт-Петербурге, но главными, историческими ее зданиями считаются дом 44 и дом 46 по набережной Фонтанки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История застройки этой местности восходит к первой половине XVIII века, когда по реке Фонтанке проходила граница Санкт-Петербурга, и на левом берегу располагались загородные усадьбы знатных горожан. На участке будущего дома 44 находилась усадьба контр-адмирала, командира Кронштадтского порта лорда </a:t>
            </a:r>
            <a:r>
              <a:rPr lang="ru-RU" sz="2000" dirty="0" err="1"/>
              <a:t>Дуффуса</a:t>
            </a:r>
            <a:r>
              <a:rPr lang="ru-RU" sz="2000" dirty="0"/>
              <a:t>. В 1733 году участок перешел во владение Свято-Троице-Сергиева монастыря, сюда перенесли монастырское подворье.</a:t>
            </a:r>
          </a:p>
          <a:p>
            <a:pPr algn="just"/>
            <a:r>
              <a:rPr lang="ru-RU" sz="2000" dirty="0"/>
              <a:t>Свой нынешний архитектурный облик здание на Фонтанке, 44 приобрело в 1856-1857 годах — по проекту архитектора А. М. </a:t>
            </a:r>
            <a:r>
              <a:rPr lang="ru-RU" sz="2000" dirty="0" err="1"/>
              <a:t>Горностаева</a:t>
            </a:r>
            <a:r>
              <a:rPr lang="ru-RU" sz="2000" dirty="0"/>
              <a:t> его фасад был перестроен в </a:t>
            </a:r>
            <a:r>
              <a:rPr lang="ru-RU" sz="2000" dirty="0" err="1"/>
              <a:t>неорусском</a:t>
            </a:r>
            <a:r>
              <a:rPr lang="ru-RU" sz="2000" dirty="0"/>
              <a:t> стиле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Библиотека </a:t>
            </a:r>
            <a:r>
              <a:rPr lang="ru-RU" sz="2000" dirty="0"/>
              <a:t>переехала в здание на Фонтанке, 44 в 1945 году. В 1953 году, к 60-летию со дня рождения В. В. Маяковского библиотеке было присвоено имя поэта.</a:t>
            </a:r>
          </a:p>
        </p:txBody>
      </p:sp>
    </p:spTree>
    <p:extLst>
      <p:ext uri="{BB962C8B-B14F-4D97-AF65-F5344CB8AC3E}">
        <p14:creationId xmlns:p14="http://schemas.microsoft.com/office/powerpoint/2010/main" val="11231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368" y="260648"/>
            <a:ext cx="8291264" cy="10801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19 </a:t>
            </a:r>
            <a:r>
              <a:rPr lang="ru-RU" sz="2400" b="1" dirty="0"/>
              <a:t>января группа 9Л 221 отправилась на экскурсию в обновленную после реставрации библиотеку им. Маяковского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204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29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5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48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744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Больше двух лет петербуржцы ждали, когда же на набережной Фонтанки, 44, после реконструкции вновь откроется любимая многими Центральная городская публичная библиотека имени В. В. Маяковского. </a:t>
            </a:r>
            <a:endParaRPr lang="ru-RU" sz="2400" dirty="0" smtClean="0"/>
          </a:p>
          <a:p>
            <a:pPr algn="just"/>
            <a:r>
              <a:rPr lang="ru-RU" sz="2400" dirty="0" smtClean="0"/>
              <a:t>И </a:t>
            </a:r>
            <a:r>
              <a:rPr lang="ru-RU" sz="2400" dirty="0"/>
              <a:t>когда это наконец произошло, ажиотаж был велик: каждый день приходили до пяти тысяч посетителей. Сейчас стало спокойнее, и читатели могут не спеша оценить достоинства нового пространства, безусловно, уже ставшего одной из современных точек притяжения в самом центре Петербурга. </a:t>
            </a:r>
          </a:p>
        </p:txBody>
      </p:sp>
    </p:spTree>
    <p:extLst>
      <p:ext uri="{BB962C8B-B14F-4D97-AF65-F5344CB8AC3E}">
        <p14:creationId xmlns:p14="http://schemas.microsoft.com/office/powerpoint/2010/main" val="234367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744416" cy="44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641849" cy="44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7818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Библиотека после реконструкции — это открытое, наполненное естественным светом пространство с двумя уровнями антресолей, где книги находятся в свободном для читателей доступе.</a:t>
            </a:r>
          </a:p>
        </p:txBody>
      </p:sp>
    </p:spTree>
    <p:extLst>
      <p:ext uri="{BB962C8B-B14F-4D97-AF65-F5344CB8AC3E}">
        <p14:creationId xmlns:p14="http://schemas.microsoft.com/office/powerpoint/2010/main" val="206459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«Помещение на первом этаже при входе в библиотеку </a:t>
            </a:r>
            <a:r>
              <a:rPr lang="ru-RU" sz="2400" dirty="0" smtClean="0"/>
              <a:t> </a:t>
            </a:r>
            <a:r>
              <a:rPr lang="ru-RU" sz="2400" dirty="0"/>
              <a:t>открыто 24 часа в сутки. Здесь находятся два шкафа с автоматизированными ячейками. В них будут лежать книги, заказанные заранее через сайт библиотеки. Воспользоваться ими можно будет, приложив свой читательский билет или Единую карту петербуржца (ЕКП) к сенсорным экранам шкафов. Рядом с ячейками находится автоматизированный контейнер-бокс для сдачи книг, который также работает при использовании читательского билета или </a:t>
            </a:r>
            <a:r>
              <a:rPr lang="ru-RU" sz="2400" dirty="0" smtClean="0"/>
              <a:t>ЕКП.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Пришедших впервые зарегистрируют. Причем для этого не придется подниматься на абонемент. Станция регистрации также расположена рядом с гардеробом, для прохода к ней и посещения библиотеки потенциальному читателю выдадут гостевой билет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0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4" y="226966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biblioteka.KOLTECHLAN\Desktop\IMG_20230119_135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2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Группа 9Л 221 на экскурсии</a:t>
            </a:r>
            <a:endParaRPr lang="ru-RU" sz="3600" b="1" dirty="0"/>
          </a:p>
        </p:txBody>
      </p:sp>
      <p:pic>
        <p:nvPicPr>
          <p:cNvPr id="1026" name="Picture 2" descr="C:\Users\biblioteka.KOLTECHLAN\Downloads\IMG-20230125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512</TotalTime>
  <Words>617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Экскурсия в библиотеку  им. Маяковского 19 января 2023 года</vt:lpstr>
      <vt:lpstr>Презентация PowerPoint</vt:lpstr>
      <vt:lpstr> 19 января группа 9Л 221 отправилась на экскурсию в обновленную после реставрации библиотеку им. Маяковского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Группа 9Л 221 на экскурсии</vt:lpstr>
      <vt:lpstr>Медиа холл с элементами озеленения и экранами для презентаций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Экскурсовод интересно рассказывает об истории здания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библиотеку  им. Маяковского 19 января 2023 года</dc:title>
  <dc:creator>Biblioteka</dc:creator>
  <cp:lastModifiedBy>ws lib-01</cp:lastModifiedBy>
  <cp:revision>24</cp:revision>
  <dcterms:created xsi:type="dcterms:W3CDTF">2023-01-24T10:19:48Z</dcterms:created>
  <dcterms:modified xsi:type="dcterms:W3CDTF">2023-02-02T06:47:07Z</dcterms:modified>
</cp:coreProperties>
</file>